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2811700" cy="3027521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7" userDrawn="1">
          <p15:clr>
            <a:srgbClr val="A4A3A4"/>
          </p15:clr>
        </p15:guide>
        <p15:guide id="2" pos="40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3069"/>
    <a:srgbClr val="00B8B8"/>
    <a:srgbClr val="B6EEED"/>
    <a:srgbClr val="ECEEF5"/>
    <a:srgbClr val="00B866"/>
    <a:srgbClr val="339966"/>
    <a:srgbClr val="FFFF99"/>
    <a:srgbClr val="F20000"/>
    <a:srgbClr val="91D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1"/>
    <p:restoredTop sz="96179" autoAdjust="0"/>
  </p:normalViewPr>
  <p:slideViewPr>
    <p:cSldViewPr>
      <p:cViewPr>
        <p:scale>
          <a:sx n="19" d="100"/>
          <a:sy n="19" d="100"/>
        </p:scale>
        <p:origin x="2172" y="-576"/>
      </p:cViewPr>
      <p:guideLst>
        <p:guide orient="horz" pos="1527"/>
        <p:guide pos="407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5" d="100"/>
          <a:sy n="155" d="100"/>
        </p:scale>
        <p:origin x="679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77" tIns="45738" rIns="91477" bIns="45738" anchor="ctr"/>
          <a:lstStyle>
            <a:lvl1pPr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2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IE" altLang="en-US" smtClean="0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77" tIns="45738" rIns="91477" bIns="45738" anchor="ctr"/>
          <a:lstStyle>
            <a:lvl1pPr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2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IE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>
            <a:lvl1pPr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>
            <a:lvl1pPr algn="r"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4304625" y="-16987838"/>
            <a:ext cx="55403750" cy="39181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3225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b" anchorCtr="0" compatLnSpc="1">
            <a:prstTxWarp prst="textNoShape">
              <a:avLst/>
            </a:prstTxWarp>
          </a:bodyPr>
          <a:lstStyle>
            <a:lvl1pPr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b" anchorCtr="0" compatLnSpc="1">
            <a:prstTxWarp prst="textNoShape">
              <a:avLst/>
            </a:prstTxWarp>
          </a:bodyPr>
          <a:lstStyle>
            <a:lvl1pPr algn="r" defTabSz="44767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 smtClean="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A238F61-5E49-4DD1-A1BC-E12A0E5ED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5716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fld id="{A2E1B9AD-3955-408E-87FD-01BD08409729}" type="slidenum">
              <a:rPr lang="en-GB" altLang="en-US">
                <a:latin typeface="Arial" pitchFamily="34" charset="0"/>
                <a:ea typeface="MS Gothic" pitchFamily="49" charset="-128"/>
              </a:rPr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t>1</a:t>
            </a:fld>
            <a:endParaRPr lang="en-GB" alt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197100" y="744538"/>
            <a:ext cx="2403475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>
            <a:lvl1pPr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ct val="0"/>
              </a:spcBef>
              <a:buFontTx/>
              <a:buNone/>
            </a:pPr>
            <a:endParaRPr lang="en-IE" altLang="en-US" sz="1800">
              <a:solidFill>
                <a:schemeClr val="bg1"/>
              </a:solidFill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7188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71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24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1" y="1846964"/>
            <a:ext cx="42811699" cy="3259008"/>
          </a:xfrm>
          <a:prstGeom prst="rect">
            <a:avLst/>
          </a:prstGeom>
          <a:solidFill>
            <a:srgbClr val="3030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664" tIns="32332" rIns="64664" bIns="3233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7735" rtl="0" eaLnBrk="1" fontAlgn="base" latinLnBrk="0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273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23" b="30782"/>
          <a:stretch/>
        </p:blipFill>
        <p:spPr>
          <a:xfrm>
            <a:off x="595538" y="87934"/>
            <a:ext cx="6615186" cy="1728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039" y="28102913"/>
            <a:ext cx="29935622" cy="21585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31773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14145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1773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14145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1773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14145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1773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14145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1773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14145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323349" algn="ctr" defTabSz="317735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4145">
          <a:solidFill>
            <a:srgbClr val="000000"/>
          </a:solidFill>
          <a:latin typeface="Arial" charset="0"/>
          <a:ea typeface="MS Gothic" charset="-128"/>
        </a:defRPr>
      </a:lvl6pPr>
      <a:lvl7pPr marL="646698" algn="ctr" defTabSz="317735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4145">
          <a:solidFill>
            <a:srgbClr val="000000"/>
          </a:solidFill>
          <a:latin typeface="Arial" charset="0"/>
          <a:ea typeface="MS Gothic" charset="-128"/>
        </a:defRPr>
      </a:lvl7pPr>
      <a:lvl8pPr marL="970046" algn="ctr" defTabSz="317735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4145">
          <a:solidFill>
            <a:srgbClr val="000000"/>
          </a:solidFill>
          <a:latin typeface="Arial" charset="0"/>
          <a:ea typeface="MS Gothic" charset="-128"/>
        </a:defRPr>
      </a:lvl8pPr>
      <a:lvl9pPr marL="1293394" algn="ctr" defTabSz="317735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4145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1100283" indent="-1100283" algn="l" defTabSz="317735" rtl="0" eaLnBrk="0" fontAlgn="base" hangingPunct="0">
        <a:lnSpc>
          <a:spcPct val="92000"/>
        </a:lnSpc>
        <a:spcBef>
          <a:spcPts val="2581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10326">
          <a:solidFill>
            <a:srgbClr val="000000"/>
          </a:solidFill>
          <a:latin typeface="+mn-lt"/>
          <a:ea typeface="+mn-ea"/>
          <a:cs typeface="MS Gothic"/>
        </a:defRPr>
      </a:lvl1pPr>
      <a:lvl2pPr marL="2386941" indent="-917277" algn="l" defTabSz="317735" rtl="0" eaLnBrk="0" fontAlgn="base" hangingPunct="0">
        <a:lnSpc>
          <a:spcPct val="92000"/>
        </a:lnSpc>
        <a:spcBef>
          <a:spcPts val="224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8981">
          <a:solidFill>
            <a:srgbClr val="000000"/>
          </a:solidFill>
          <a:latin typeface="+mn-lt"/>
          <a:ea typeface="+mn-ea"/>
          <a:cs typeface="MS Gothic"/>
        </a:defRPr>
      </a:lvl2pPr>
      <a:lvl3pPr marL="3673598" indent="-734271" algn="l" defTabSz="317735" rtl="0" eaLnBrk="0" fontAlgn="base" hangingPunct="0">
        <a:lnSpc>
          <a:spcPct val="92000"/>
        </a:lnSpc>
        <a:spcBef>
          <a:spcPts val="1927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7708">
          <a:solidFill>
            <a:srgbClr val="000000"/>
          </a:solidFill>
          <a:latin typeface="+mn-lt"/>
          <a:ea typeface="+mn-ea"/>
          <a:cs typeface="MS Gothic"/>
        </a:defRPr>
      </a:lvl3pPr>
      <a:lvl4pPr marL="5144385" indent="-734271" algn="l" defTabSz="317735" rtl="0" eaLnBrk="0" fontAlgn="base" hangingPunct="0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6436">
          <a:solidFill>
            <a:srgbClr val="000000"/>
          </a:solidFill>
          <a:latin typeface="+mn-lt"/>
          <a:ea typeface="+mn-ea"/>
          <a:cs typeface="MS Gothic"/>
        </a:defRPr>
      </a:lvl4pPr>
      <a:lvl5pPr marL="6614048" indent="-734271" algn="l" defTabSz="317735" rtl="0" eaLnBrk="0" fontAlgn="base" hangingPunct="0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6436">
          <a:solidFill>
            <a:srgbClr val="000000"/>
          </a:solidFill>
          <a:latin typeface="+mn-lt"/>
          <a:ea typeface="+mn-ea"/>
          <a:cs typeface="MS Gothic"/>
        </a:defRPr>
      </a:lvl5pPr>
      <a:lvl6pPr marL="6937397" indent="-734271" algn="l" defTabSz="317735" rtl="0" fontAlgn="base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6436">
          <a:solidFill>
            <a:srgbClr val="000000"/>
          </a:solidFill>
          <a:latin typeface="+mn-lt"/>
          <a:ea typeface="+mn-ea"/>
        </a:defRPr>
      </a:lvl6pPr>
      <a:lvl7pPr marL="7260746" indent="-734271" algn="l" defTabSz="317735" rtl="0" fontAlgn="base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6436">
          <a:solidFill>
            <a:srgbClr val="000000"/>
          </a:solidFill>
          <a:latin typeface="+mn-lt"/>
          <a:ea typeface="+mn-ea"/>
        </a:defRPr>
      </a:lvl7pPr>
      <a:lvl8pPr marL="7584095" indent="-734271" algn="l" defTabSz="317735" rtl="0" fontAlgn="base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6436">
          <a:solidFill>
            <a:srgbClr val="000000"/>
          </a:solidFill>
          <a:latin typeface="+mn-lt"/>
          <a:ea typeface="+mn-ea"/>
        </a:defRPr>
      </a:lvl8pPr>
      <a:lvl9pPr marL="7907444" indent="-734271" algn="l" defTabSz="317735" rtl="0" fontAlgn="base">
        <a:lnSpc>
          <a:spcPct val="92000"/>
        </a:lnSpc>
        <a:spcBef>
          <a:spcPts val="1609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6436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349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698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70046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394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742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40091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440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788" algn="l" defTabSz="646698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Text Box 3"/>
          <p:cNvSpPr txBox="1">
            <a:spLocks noChangeArrowheads="1"/>
          </p:cNvSpPr>
          <p:nvPr/>
        </p:nvSpPr>
        <p:spPr bwMode="auto">
          <a:xfrm>
            <a:off x="-21416501" y="0"/>
            <a:ext cx="21409767" cy="94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2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IE" altLang="en-US"/>
          </a:p>
        </p:txBody>
      </p:sp>
      <p:sp>
        <p:nvSpPr>
          <p:cNvPr id="2050" name="TextBox 18"/>
          <p:cNvSpPr txBox="1">
            <a:spLocks noChangeArrowheads="1"/>
          </p:cNvSpPr>
          <p:nvPr/>
        </p:nvSpPr>
        <p:spPr bwMode="auto">
          <a:xfrm>
            <a:off x="11649457" y="1960142"/>
            <a:ext cx="196026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5400" dirty="0">
                <a:latin typeface="Helvetica" pitchFamily="1" charset="0"/>
              </a:rPr>
              <a:t>Title</a:t>
            </a:r>
          </a:p>
        </p:txBody>
      </p:sp>
      <p:sp>
        <p:nvSpPr>
          <p:cNvPr id="2051" name="TextBox 19"/>
          <p:cNvSpPr txBox="1">
            <a:spLocks noChangeArrowheads="1"/>
          </p:cNvSpPr>
          <p:nvPr/>
        </p:nvSpPr>
        <p:spPr bwMode="auto">
          <a:xfrm>
            <a:off x="11435484" y="2862841"/>
            <a:ext cx="198697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FFFF"/>
                </a:solidFill>
                <a:latin typeface="Helvetica" pitchFamily="1" charset="0"/>
              </a:rPr>
              <a:t>Name N. Surname</a:t>
            </a:r>
            <a:r>
              <a:rPr lang="en-US" altLang="en-US" sz="3600" baseline="30000" dirty="0">
                <a:solidFill>
                  <a:srgbClr val="FFFFFF"/>
                </a:solidFill>
                <a:latin typeface="Helvetica" pitchFamily="1" charset="0"/>
              </a:rPr>
              <a:t>1,2</a:t>
            </a:r>
            <a:r>
              <a:rPr lang="en-US" altLang="en-US" sz="3600" dirty="0">
                <a:solidFill>
                  <a:srgbClr val="FFFFFF"/>
                </a:solidFill>
                <a:latin typeface="Helvetica" pitchFamily="1" charset="0"/>
              </a:rPr>
              <a:t>, Name N. Surname</a:t>
            </a:r>
            <a:r>
              <a:rPr lang="en-US" altLang="en-US" sz="3600" baseline="30000" dirty="0">
                <a:solidFill>
                  <a:srgbClr val="FFFFFF"/>
                </a:solidFill>
                <a:latin typeface="Helvetica" pitchFamily="1" charset="0"/>
              </a:rPr>
              <a:t>1,2</a:t>
            </a:r>
          </a:p>
        </p:txBody>
      </p:sp>
      <p:sp>
        <p:nvSpPr>
          <p:cNvPr id="2080" name="TextBox 19"/>
          <p:cNvSpPr txBox="1">
            <a:spLocks noChangeArrowheads="1"/>
          </p:cNvSpPr>
          <p:nvPr/>
        </p:nvSpPr>
        <p:spPr bwMode="auto">
          <a:xfrm>
            <a:off x="11661891" y="3661039"/>
            <a:ext cx="191644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4000" baseline="30000" dirty="0">
                <a:latin typeface="Helvetica" pitchFamily="1" charset="0"/>
              </a:rPr>
              <a:t>1</a:t>
            </a:r>
            <a:r>
              <a:rPr lang="en-US" altLang="en-US" sz="4000" dirty="0">
                <a:latin typeface="Helvetica" pitchFamily="1" charset="0"/>
              </a:rPr>
              <a:t>SFI Research Centre for Medical Devices, </a:t>
            </a:r>
            <a:r>
              <a:rPr lang="en-US" altLang="en-US" sz="4000" baseline="30000" dirty="0">
                <a:latin typeface="Helvetica" pitchFamily="1" charset="0"/>
              </a:rPr>
              <a:t>2</a:t>
            </a:r>
            <a:r>
              <a:rPr lang="en-US" altLang="en-US" sz="4000" dirty="0">
                <a:latin typeface="Helvetica" pitchFamily="1" charset="0"/>
              </a:rPr>
              <a:t>Second affiliation if relevant,</a:t>
            </a:r>
          </a:p>
          <a:p>
            <a:pPr algn="ctr" eaLnBrk="1" hangingPunct="1"/>
            <a:r>
              <a:rPr lang="en-US" altLang="en-US" sz="4000" dirty="0" smtClean="0">
                <a:latin typeface="Helvetica" pitchFamily="1" charset="0"/>
              </a:rPr>
              <a:t>Name of </a:t>
            </a:r>
            <a:r>
              <a:rPr lang="en-US" altLang="en-US" sz="4000" smtClean="0">
                <a:latin typeface="Helvetica" pitchFamily="1" charset="0"/>
              </a:rPr>
              <a:t>the university</a:t>
            </a:r>
            <a:endParaRPr lang="en-US" altLang="en-US" sz="4000" dirty="0">
              <a:latin typeface="Helvetica" pitchFamily="1" charset="0"/>
            </a:endParaRPr>
          </a:p>
        </p:txBody>
      </p:sp>
      <p:sp>
        <p:nvSpPr>
          <p:cNvPr id="39" name="TextBox 36"/>
          <p:cNvSpPr txBox="1">
            <a:spLocks noChangeArrowheads="1"/>
          </p:cNvSpPr>
          <p:nvPr/>
        </p:nvSpPr>
        <p:spPr bwMode="auto">
          <a:xfrm>
            <a:off x="30209412" y="27082305"/>
            <a:ext cx="4333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303069"/>
                </a:solidFill>
                <a:latin typeface="Helvetica" pitchFamily="1" charset="0"/>
              </a:rPr>
              <a:t>ACKNOWLEDGEMENTS</a:t>
            </a:r>
            <a:endParaRPr lang="en-US" altLang="en-US" sz="28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209413" y="27545883"/>
            <a:ext cx="11228211" cy="35349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en-US" sz="1697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Science Foundation Ireland (SFI) </a:t>
            </a:r>
            <a:r>
              <a:rPr lang="en-US" sz="1697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– Grant </a:t>
            </a:r>
            <a:r>
              <a:rPr lang="en-US" sz="1697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Number </a:t>
            </a:r>
            <a:r>
              <a:rPr lang="en-US" sz="1697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13/RC/2073_P2</a:t>
            </a:r>
            <a:endParaRPr lang="en-US" sz="1697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cxnSp>
        <p:nvCxnSpPr>
          <p:cNvPr id="64" name="Straight Connector 76"/>
          <p:cNvCxnSpPr>
            <a:cxnSpLocks noChangeShapeType="1"/>
          </p:cNvCxnSpPr>
          <p:nvPr/>
        </p:nvCxnSpPr>
        <p:spPr bwMode="auto">
          <a:xfrm flipV="1">
            <a:off x="30209412" y="27545883"/>
            <a:ext cx="10998638" cy="590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36"/>
          <p:cNvSpPr txBox="1">
            <a:spLocks noChangeArrowheads="1"/>
          </p:cNvSpPr>
          <p:nvPr/>
        </p:nvSpPr>
        <p:spPr bwMode="auto">
          <a:xfrm>
            <a:off x="18643322" y="27078921"/>
            <a:ext cx="2661306" cy="52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303069"/>
                </a:solidFill>
                <a:latin typeface="Helvetica" pitchFamily="1" charset="0"/>
              </a:rPr>
              <a:t>REFERENCES</a:t>
            </a:r>
          </a:p>
        </p:txBody>
      </p:sp>
      <p:cxnSp>
        <p:nvCxnSpPr>
          <p:cNvPr id="73" name="Straight Connector 76"/>
          <p:cNvCxnSpPr>
            <a:cxnSpLocks noChangeShapeType="1"/>
          </p:cNvCxnSpPr>
          <p:nvPr/>
        </p:nvCxnSpPr>
        <p:spPr bwMode="auto">
          <a:xfrm>
            <a:off x="18745466" y="27551783"/>
            <a:ext cx="1086929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1493065" y="5198079"/>
            <a:ext cx="42361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>
                <a:solidFill>
                  <a:srgbClr val="303069"/>
                </a:solidFill>
                <a:latin typeface="Helvetica" pitchFamily="1" charset="0"/>
              </a:rPr>
              <a:t>STATE-OF-THE-ART</a:t>
            </a: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1493065" y="10316558"/>
            <a:ext cx="291137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>
                <a:solidFill>
                  <a:srgbClr val="303069"/>
                </a:solidFill>
                <a:latin typeface="Helvetica" pitchFamily="1" charset="0"/>
              </a:rPr>
              <a:t>HYPOTHESIS</a:t>
            </a: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1493066" y="12750128"/>
            <a:ext cx="28648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>
                <a:solidFill>
                  <a:srgbClr val="303069"/>
                </a:solidFill>
                <a:latin typeface="Helvetica" pitchFamily="1" charset="0"/>
              </a:rPr>
              <a:t>OBJECTIVES</a:t>
            </a: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1554789" y="17513870"/>
            <a:ext cx="35445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>
                <a:solidFill>
                  <a:srgbClr val="303069"/>
                </a:solidFill>
                <a:latin typeface="Helvetica" pitchFamily="1" charset="0"/>
              </a:rPr>
              <a:t>METHODOLOGY</a:t>
            </a: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8643322" y="21883874"/>
            <a:ext cx="331212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>
                <a:solidFill>
                  <a:srgbClr val="303069"/>
                </a:solidFill>
                <a:latin typeface="Helvetica" pitchFamily="1" charset="0"/>
              </a:rPr>
              <a:t>CONCLUSIONS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95209" y="5863613"/>
            <a:ext cx="157671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95209" y="10952022"/>
            <a:ext cx="157671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95209" y="13384467"/>
            <a:ext cx="157671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745167" y="22500354"/>
            <a:ext cx="11735519" cy="446276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323349" indent="-323349" algn="just"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cxnSp>
        <p:nvCxnSpPr>
          <p:cNvPr id="57" name="Straight Connector 18"/>
          <p:cNvCxnSpPr>
            <a:cxnSpLocks noChangeShapeType="1"/>
          </p:cNvCxnSpPr>
          <p:nvPr/>
        </p:nvCxnSpPr>
        <p:spPr bwMode="auto">
          <a:xfrm>
            <a:off x="1595209" y="5809981"/>
            <a:ext cx="15767160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69"/>
          <p:cNvCxnSpPr>
            <a:cxnSpLocks noChangeShapeType="1"/>
          </p:cNvCxnSpPr>
          <p:nvPr/>
        </p:nvCxnSpPr>
        <p:spPr bwMode="auto">
          <a:xfrm flipV="1">
            <a:off x="18745167" y="5790998"/>
            <a:ext cx="22314329" cy="18984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70"/>
          <p:cNvCxnSpPr>
            <a:cxnSpLocks noChangeShapeType="1"/>
          </p:cNvCxnSpPr>
          <p:nvPr/>
        </p:nvCxnSpPr>
        <p:spPr bwMode="auto">
          <a:xfrm>
            <a:off x="1595209" y="10928461"/>
            <a:ext cx="15767160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71"/>
          <p:cNvCxnSpPr>
            <a:cxnSpLocks noChangeShapeType="1"/>
          </p:cNvCxnSpPr>
          <p:nvPr/>
        </p:nvCxnSpPr>
        <p:spPr bwMode="auto">
          <a:xfrm>
            <a:off x="1595209" y="13360907"/>
            <a:ext cx="15767160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73"/>
          <p:cNvCxnSpPr>
            <a:cxnSpLocks noChangeShapeType="1"/>
          </p:cNvCxnSpPr>
          <p:nvPr/>
        </p:nvCxnSpPr>
        <p:spPr bwMode="auto">
          <a:xfrm>
            <a:off x="18821713" y="22477812"/>
            <a:ext cx="11658973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18745167" y="5845519"/>
            <a:ext cx="22534891" cy="446276"/>
          </a:xfrm>
          <a:prstGeom prst="rect">
            <a:avLst/>
          </a:prstGeom>
          <a:noFill/>
        </p:spPr>
        <p:txBody>
          <a:bodyPr wrap="square" numCol="2" spcCol="720000">
            <a:spAutoFit/>
          </a:bodyPr>
          <a:lstStyle/>
          <a:p>
            <a:pPr algn="just">
              <a:defRPr/>
            </a:pPr>
            <a:r>
              <a:rPr lang="en-U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  <a:endParaRPr lang="en-US" sz="23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cxnSp>
        <p:nvCxnSpPr>
          <p:cNvPr id="61" name="Straight Connector 72"/>
          <p:cNvCxnSpPr>
            <a:cxnSpLocks noChangeShapeType="1"/>
          </p:cNvCxnSpPr>
          <p:nvPr/>
        </p:nvCxnSpPr>
        <p:spPr bwMode="auto">
          <a:xfrm>
            <a:off x="1667524" y="18098122"/>
            <a:ext cx="15694845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18643322" y="5198079"/>
            <a:ext cx="21286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3300" b="1" dirty="0" smtClean="0">
                <a:solidFill>
                  <a:srgbClr val="303069"/>
                </a:solidFill>
                <a:latin typeface="Helvetica" pitchFamily="1" charset="0"/>
              </a:rPr>
              <a:t>RESULTS</a:t>
            </a:r>
            <a:endParaRPr lang="en-US" altLang="en-US" sz="33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719865" y="27545883"/>
            <a:ext cx="10849585" cy="35349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en-US" sz="1697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  <a:endParaRPr lang="en-US" sz="1697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95209" y="18119708"/>
            <a:ext cx="157671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460C1AD6BCD4EB597F9310BB9E253" ma:contentTypeVersion="14" ma:contentTypeDescription="Create a new document." ma:contentTypeScope="" ma:versionID="ae32d778133776d06a15c9231b02811c">
  <xsd:schema xmlns:xsd="http://www.w3.org/2001/XMLSchema" xmlns:xs="http://www.w3.org/2001/XMLSchema" xmlns:p="http://schemas.microsoft.com/office/2006/metadata/properties" xmlns:ns3="aa0009fe-3dca-40c6-90dd-33f3e68ba1a3" xmlns:ns4="24c723d1-9dc2-43b0-82c0-56a11bb4fa3f" targetNamespace="http://schemas.microsoft.com/office/2006/metadata/properties" ma:root="true" ma:fieldsID="5b8e6e45326e8cc18008e5c5ba749f46" ns3:_="" ns4:_="">
    <xsd:import namespace="aa0009fe-3dca-40c6-90dd-33f3e68ba1a3"/>
    <xsd:import namespace="24c723d1-9dc2-43b0-82c0-56a11bb4fa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009fe-3dca-40c6-90dd-33f3e68ba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723d1-9dc2-43b0-82c0-56a11bb4fa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50F34D-C7A0-4EB4-BDC8-08178D9A36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B1ADDC-62A7-4B60-8AC3-834E4C0E8760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4c723d1-9dc2-43b0-82c0-56a11bb4fa3f"/>
    <ds:schemaRef ds:uri="aa0009fe-3dca-40c6-90dd-33f3e68ba1a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1D5C93-7080-42CC-829E-680687B7B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009fe-3dca-40c6-90dd-33f3e68ba1a3"/>
    <ds:schemaRef ds:uri="24c723d1-9dc2-43b0-82c0-56a11bb4f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8044</TotalTime>
  <Words>52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Gothic</vt:lpstr>
      <vt:lpstr>ＭＳ Ｐゴシック</vt:lpstr>
      <vt:lpstr>ＭＳ Ｐゴシック</vt:lpstr>
      <vt:lpstr>Arial</vt:lpstr>
      <vt:lpstr>Helvetica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John</dc:creator>
  <cp:keywords/>
  <dc:description/>
  <cp:lastModifiedBy>Spada, Stefania</cp:lastModifiedBy>
  <cp:revision>467</cp:revision>
  <cp:lastPrinted>2018-09-05T09:12:51Z</cp:lastPrinted>
  <dcterms:modified xsi:type="dcterms:W3CDTF">2022-10-04T09:17:26Z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0x010100330460C1AD6BCD4EB597F9310BB9E253</vt:lpwstr>
  </property>
</Properties>
</file>